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2168-54CA-F543-8CBA-D770E6A00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850D6-CC5E-3C4C-A86E-41366B06D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75442-433B-D84D-AC03-2FCEAA08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51D8-CB0A-5E43-A7ED-C3D9B893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CC26-821F-3746-A95A-4C65F190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FC1F-F5C0-3444-AFDD-78631266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D55E5-733E-6941-B635-9204537A1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9C194-EE64-A54F-829A-172AEE88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8281F-0288-0240-B76E-6EEED195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8E6C5-B7FC-C045-83F9-1E587219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1C857-2A9F-704A-BA92-348A436CB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EE2D-4B7B-924C-845F-2333206BC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AFB8-A97F-8748-8381-BBBECB1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B91C-B3BD-4243-BB89-B81480B3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F2B8-C7EA-D247-93D1-D8FC7F0C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8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95D0-CC8D-6142-ACE1-3109B184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F601-1D0C-CB47-9B83-3669F83E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C23C-B950-5F48-9767-CCB7DC36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58CD-8436-644C-9DB2-E5C4E57B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15324-7F8F-7B46-A64A-75C26758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0E82-5F79-4A46-AC1F-2D685678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65BBD-E7E1-B943-9C5D-2BBCC385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BA10-546E-7043-8E4D-4F57C387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53D9-348C-6845-BE22-692170AE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EB558-82EF-7F4B-9B8F-5112469F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42BB-8562-3A46-9AB4-EAB72628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D42A-560F-2748-B06B-89466A536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998FC-E4D2-1F44-901E-F203F44F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470A-9439-2943-881D-154D0A56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24834-16B7-3245-A4FD-C5445494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BE714-18FF-7145-B7BA-6B6C7674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7A0E-1FDC-CB48-AC10-92054A36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A1C02-8C93-E24F-9110-65C29EDE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113BC-1AEE-514C-A3A1-F7B92D3C3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1A062-A5A5-3747-BCE8-C70E39C42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B736D-7B54-7A42-BE38-ECFC20276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71E15-6BA0-E346-B1F7-FFE2685A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559D5-FBC9-884F-94B4-9B6DF33B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7F94D-BC78-0D49-865D-921617D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1838-608C-BE47-AF79-CBCDD062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5ACB9-CBAD-9C4E-A5B7-5733ACB4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AAC61-00D6-2B42-81B4-2B615A09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893D1-0041-134B-9854-522D4CB8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5ED67-7789-C94F-AD8F-14F0C6B1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62CBC-ED98-5F41-B78F-FDF60F59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30989-206B-7944-9629-40D4C30B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7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B310-B970-3545-8265-6A2711E9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3B09-C675-0D48-A810-1B559088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1108-085F-B94E-A7AB-20CC75AFF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44463-59E5-4147-BB9D-15C63C1F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7A50B-B134-A74B-A05D-035A75CD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F733D-A09C-404E-A90E-FFFFDAB2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8869-2033-984B-A468-1C2C1FAA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853C1-9F04-B842-A652-DD53698F8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A34A-5515-DD4B-887D-4E1CD0CC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6F8C3-BDB8-494B-8C8F-354220E6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E5B6E-66A6-2243-8CC4-0A36072C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917EA-F35C-7345-8A2B-92770614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C5416-85E5-8643-AF5F-C5F76112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0FB1C-8797-3043-9725-033DE908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0C05-9DC3-E349-AB63-8C8F12A4F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FEAE-D8B3-BD43-91C4-BA7D0815C964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2B734-9456-754C-9633-17CD34ABA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D7791-5898-3D48-B886-09D32112C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1A5F-8AA7-2944-B49F-F8500140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OkeUcvLGQA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41C49-B680-FD44-8D4B-C8CA8C2E0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Strip Packaging Pouch: Explained">
            <a:hlinkClick r:id="" action="ppaction://media"/>
            <a:extLst>
              <a:ext uri="{FF2B5EF4-FFF2-40B4-BE49-F238E27FC236}">
                <a16:creationId xmlns:a16="http://schemas.microsoft.com/office/drawing/2014/main" id="{4221F019-70E6-BB44-A504-BD915F6954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818" y="987599"/>
            <a:ext cx="9555598" cy="5398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84767-FEAB-D64C-A5D3-B8E6D02632BF}"/>
              </a:ext>
            </a:extLst>
          </p:cNvPr>
          <p:cNvSpPr txBox="1"/>
          <p:nvPr/>
        </p:nvSpPr>
        <p:spPr>
          <a:xfrm>
            <a:off x="2616610" y="240655"/>
            <a:ext cx="695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Press play to learn more! </a:t>
            </a:r>
          </a:p>
        </p:txBody>
      </p:sp>
    </p:spTree>
    <p:extLst>
      <p:ext uri="{BB962C8B-B14F-4D97-AF65-F5344CB8AC3E}">
        <p14:creationId xmlns:p14="http://schemas.microsoft.com/office/powerpoint/2010/main" val="3328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063507F-65BC-3040-A324-C5DBDF18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62" y="983891"/>
            <a:ext cx="2655429" cy="3993126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687A1B43-6FD6-9A44-813F-4FAD51B8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4" y="2027833"/>
            <a:ext cx="6020730" cy="3341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F782FE-1B5F-F847-816C-57A3F1A09984}"/>
              </a:ext>
            </a:extLst>
          </p:cNvPr>
          <p:cNvSpPr txBox="1"/>
          <p:nvPr/>
        </p:nvSpPr>
        <p:spPr>
          <a:xfrm>
            <a:off x="4763196" y="296591"/>
            <a:ext cx="751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Contact Aaron To Get 3 Months Free! </a:t>
            </a:r>
          </a:p>
        </p:txBody>
      </p:sp>
    </p:spTree>
    <p:extLst>
      <p:ext uri="{BB962C8B-B14F-4D97-AF65-F5344CB8AC3E}">
        <p14:creationId xmlns:p14="http://schemas.microsoft.com/office/powerpoint/2010/main" val="295537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</Words>
  <Application>Microsoft Macintosh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Gurmukhi MN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McDonough, Aaron M</dc:creator>
  <cp:lastModifiedBy>McDonough, Aaron M</cp:lastModifiedBy>
  <cp:revision>1</cp:revision>
  <dcterms:created xsi:type="dcterms:W3CDTF">2021-08-27T10:15:32Z</dcterms:created>
  <dcterms:modified xsi:type="dcterms:W3CDTF">2021-08-27T12:31:52Z</dcterms:modified>
</cp:coreProperties>
</file>